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83" r:id="rId3"/>
    <p:sldId id="284" r:id="rId4"/>
    <p:sldId id="285" r:id="rId5"/>
    <p:sldId id="286" r:id="rId6"/>
    <p:sldId id="287" r:id="rId7"/>
    <p:sldId id="288" r:id="rId8"/>
    <p:sldId id="289" r:id="rId9"/>
    <p:sldId id="290" r:id="rId10"/>
    <p:sldId id="291" r:id="rId11"/>
    <p:sldId id="270" r:id="rId12"/>
  </p:sldIdLst>
  <p:sldSz cx="9144000" cy="5143500" type="screen16x9"/>
  <p:notesSz cx="6858000" cy="9144000"/>
  <p:embeddedFontLst>
    <p:embeddedFont>
      <p:font typeface="Source Sans Pro" panose="020B0503030403020204" pitchFamily="34" charset="0"/>
      <p:regular r:id="rId14"/>
      <p:bold r:id="rId15"/>
      <p:italic r:id="rId16"/>
      <p:boldItalic r:id="rId17"/>
    </p:embeddedFont>
    <p:embeddedFont>
      <p:font typeface="Montserrat" panose="00000500000000000000" pitchFamily="50"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34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github.com/AlfonsoLRz"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rgbClr val="00BEF2"/>
                </a:solidFill>
                <a:latin typeface="SF Text" panose="00000500000000000000" pitchFamily="50" charset="0"/>
                <a:ea typeface="SF Text" panose="00000500000000000000" pitchFamily="50" charset="0"/>
              </a:rPr>
              <a:t>Quiz</a:t>
            </a:r>
            <a:r>
              <a:rPr lang="es-ES" sz="4800" dirty="0" smtClean="0">
                <a:solidFill>
                  <a:srgbClr val="00BEF2"/>
                </a:solidFill>
                <a:latin typeface="SF Text" panose="00000500000000000000" pitchFamily="50" charset="0"/>
                <a:ea typeface="SF Text" panose="00000500000000000000" pitchFamily="50" charset="0"/>
              </a:rPr>
              <a:t>!</a:t>
            </a:r>
            <a:endParaRPr sz="4800" dirty="0">
              <a:solidFill>
                <a:srgbClr val="00BEF2"/>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11</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si llegaras a sobrepasar esa cantidad de  tiempo perderías 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3"/>
            <a:ext cx="1593439" cy="2721428"/>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244</TotalTime>
  <Words>531</Words>
  <Application>Microsoft Office PowerPoint</Application>
  <PresentationFormat>On-screen Show (16:9)</PresentationFormat>
  <Paragraphs>59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Source Sans Pro</vt:lpstr>
      <vt:lpstr>Montserrat</vt:lpstr>
      <vt:lpstr>SF Display</vt:lpstr>
      <vt:lpstr>SF Text</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16</cp:revision>
  <dcterms:modified xsi:type="dcterms:W3CDTF">2018-04-21T08:54:22Z</dcterms:modified>
</cp:coreProperties>
</file>